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61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80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9443-08A4-46F6-9B85-7D969A190ADB}" type="datetimeFigureOut">
              <a:rPr lang="en-AU" smtClean="0"/>
              <a:t>10/03/2024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DD9A-53B5-4526-A53F-3AE5A7A35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478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9443-08A4-46F6-9B85-7D969A190ADB}" type="datetimeFigureOut">
              <a:rPr lang="en-AU" smtClean="0"/>
              <a:t>10/03/2024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DD9A-53B5-4526-A53F-3AE5A7A35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0630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9443-08A4-46F6-9B85-7D969A190ADB}" type="datetimeFigureOut">
              <a:rPr lang="en-AU" smtClean="0"/>
              <a:t>10/03/2024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DD9A-53B5-4526-A53F-3AE5A7A35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479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9443-08A4-46F6-9B85-7D969A190ADB}" type="datetimeFigureOut">
              <a:rPr lang="en-AU" smtClean="0"/>
              <a:t>10/03/2024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DD9A-53B5-4526-A53F-3AE5A7A35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5263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9443-08A4-46F6-9B85-7D969A190ADB}" type="datetimeFigureOut">
              <a:rPr lang="en-AU" smtClean="0"/>
              <a:t>10/03/2024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DD9A-53B5-4526-A53F-3AE5A7A35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668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9443-08A4-46F6-9B85-7D969A190ADB}" type="datetimeFigureOut">
              <a:rPr lang="en-AU" smtClean="0"/>
              <a:t>10/03/2024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DD9A-53B5-4526-A53F-3AE5A7A35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678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9443-08A4-46F6-9B85-7D969A190ADB}" type="datetimeFigureOut">
              <a:rPr lang="en-AU" smtClean="0"/>
              <a:t>10/03/2024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DD9A-53B5-4526-A53F-3AE5A7A35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4422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9443-08A4-46F6-9B85-7D969A190ADB}" type="datetimeFigureOut">
              <a:rPr lang="en-AU" smtClean="0"/>
              <a:t>10/03/2024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DD9A-53B5-4526-A53F-3AE5A7A35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145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9443-08A4-46F6-9B85-7D969A190ADB}" type="datetimeFigureOut">
              <a:rPr lang="en-AU" smtClean="0"/>
              <a:t>10/03/2024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DD9A-53B5-4526-A53F-3AE5A7A35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679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9443-08A4-46F6-9B85-7D969A190ADB}" type="datetimeFigureOut">
              <a:rPr lang="en-AU" smtClean="0"/>
              <a:t>10/03/2024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DD9A-53B5-4526-A53F-3AE5A7A35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9676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9443-08A4-46F6-9B85-7D969A190ADB}" type="datetimeFigureOut">
              <a:rPr lang="en-AU" smtClean="0"/>
              <a:t>10/03/2024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8DD9A-53B5-4526-A53F-3AE5A7A35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2758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59443-08A4-46F6-9B85-7D969A190ADB}" type="datetimeFigureOut">
              <a:rPr lang="en-AU" smtClean="0"/>
              <a:t>10/03/2024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8DD9A-53B5-4526-A53F-3AE5A7A3517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7396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>
                <a:solidFill>
                  <a:schemeClr val="accent6">
                    <a:lumMod val="75000"/>
                  </a:schemeClr>
                </a:solidFill>
              </a:rPr>
              <a:t>Affinity Propagation </a:t>
            </a:r>
            <a:endParaRPr lang="en-AU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8002942" cy="4662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238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4"/>
            <a:ext cx="847393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8679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36712"/>
            <a:ext cx="8640960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680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8577552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938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8214930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3996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2"/>
            <a:ext cx="8712968" cy="5152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6205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57942"/>
            <a:ext cx="8699966" cy="5047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361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35" y="723257"/>
            <a:ext cx="8608237" cy="5179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7587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764704"/>
            <a:ext cx="8625557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7356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5" y="803784"/>
            <a:ext cx="8794645" cy="507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3525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836712"/>
            <a:ext cx="8640961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6904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8479201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2197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</Words>
  <Application>Microsoft Office PowerPoint</Application>
  <PresentationFormat>On-screen Show (4:3)</PresentationFormat>
  <Paragraphs>1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Affinity Propagation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Aravindhan B</dc:creator>
  <cp:lastModifiedBy>Aravindhan B</cp:lastModifiedBy>
  <cp:revision>4</cp:revision>
  <dcterms:created xsi:type="dcterms:W3CDTF">2024-03-10T07:37:22Z</dcterms:created>
  <dcterms:modified xsi:type="dcterms:W3CDTF">2024-03-10T08:04:53Z</dcterms:modified>
</cp:coreProperties>
</file>